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867" r:id="rId2"/>
    <p:sldId id="257" r:id="rId3"/>
    <p:sldId id="258" r:id="rId4"/>
    <p:sldId id="2721" r:id="rId5"/>
    <p:sldId id="2829" r:id="rId6"/>
    <p:sldId id="2921" r:id="rId7"/>
    <p:sldId id="2917" r:id="rId8"/>
    <p:sldId id="2552" r:id="rId9"/>
    <p:sldId id="343" r:id="rId10"/>
    <p:sldId id="259" r:id="rId11"/>
  </p:sldIdLst>
  <p:sldSz cx="9144000" cy="5143500" type="screen16x9"/>
  <p:notesSz cx="6858000" cy="9144000"/>
  <p:defaultTextStyle>
    <a:defPPr>
      <a:defRPr lang="vi-V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FAFFFF"/>
    <a:srgbClr val="C6EAFA"/>
    <a:srgbClr val="FF0066"/>
    <a:srgbClr val="F79521"/>
    <a:srgbClr val="3B6BDD"/>
    <a:srgbClr val="07AF64"/>
    <a:srgbClr val="006B00"/>
    <a:srgbClr val="000000"/>
    <a:srgbClr val="D22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8" autoAdjust="0"/>
    <p:restoredTop sz="91237" autoAdjust="0"/>
  </p:normalViewPr>
  <p:slideViewPr>
    <p:cSldViewPr snapToGrid="0" showGuides="1">
      <p:cViewPr varScale="1">
        <p:scale>
          <a:sx n="87" d="100"/>
          <a:sy n="87" d="100"/>
        </p:scale>
        <p:origin x="85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6F1E9-F983-43ED-99BA-F6C7004848A5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C1846-F84D-411A-B0CF-93FC21E01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84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i="0"/>
              <a:t>Giải lao (05 phút)  </a:t>
            </a:r>
            <a:r>
              <a:rPr lang="vi-VN" b="0" i="0"/>
              <a:t>Vận động theo bài hát </a:t>
            </a:r>
            <a:r>
              <a:rPr lang="vi-VN" b="1" i="1"/>
              <a:t>Thể dục buổi sáng.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1846-F84D-411A-B0CF-93FC21E010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34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rtl="0">
              <a:buAutoNum type="arabicPeriod"/>
            </a:pPr>
            <a:r>
              <a:rPr lang="en-US"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Khởi động (15 phút)</a:t>
            </a:r>
          </a:p>
          <a:p>
            <a:pPr marL="171450" indent="-171450" rtl="0">
              <a:buFontTx/>
              <a:buChar char="-"/>
            </a:pPr>
            <a:r>
              <a: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 sát tranh -&gt; kể tên các đồ vật trong tranh.</a:t>
            </a:r>
          </a:p>
          <a:p>
            <a:pPr marL="171450" indent="-171450" rtl="0">
              <a:buFontTx/>
              <a:buChar char="-"/>
            </a:pPr>
            <a:r>
              <a: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 câu có nội dung về các đồ vật.</a:t>
            </a:r>
          </a:p>
          <a:p>
            <a:pPr marL="171450" indent="-171450" rtl="0">
              <a:buFontTx/>
              <a:buChar char="-"/>
            </a:pPr>
            <a:r>
              <a: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Xác định vần có trong tên các đồ vật.</a:t>
            </a:r>
          </a:p>
          <a:p>
            <a:pPr marL="171450" indent="-171450" rtl="0">
              <a:buFontTx/>
              <a:buChar char="-"/>
            </a:pPr>
            <a:r>
              <a: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 câu có chứa các vần vừa tìm đ</a:t>
            </a:r>
            <a:r>
              <a:rPr lang="vi-VN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ược.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668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0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728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C1846-F84D-411A-B0CF-93FC21E010CE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9261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72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346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51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577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71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08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412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349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86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72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94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1C0C2CF2-5F6F-4795-9CCB-F27CC15707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781" y="667013"/>
            <a:ext cx="7352439" cy="413574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4" name="Tiếng Việt 1">
            <a:extLst>
              <a:ext uri="{FF2B5EF4-FFF2-40B4-BE49-F238E27FC236}">
                <a16:creationId xmlns:a16="http://schemas.microsoft.com/office/drawing/2014/main" id="{4FF571C3-E0A7-47DD-A06C-79C3C011F64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9417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970" y="1616932"/>
            <a:ext cx="5541749" cy="352656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4A8CD8A-3F44-480C-B421-60BF13599EB3}"/>
              </a:ext>
            </a:extLst>
          </p:cNvPr>
          <p:cNvSpPr/>
          <p:nvPr/>
        </p:nvSpPr>
        <p:spPr>
          <a:xfrm>
            <a:off x="279970" y="598345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iếng Việt 1">
            <a:extLst>
              <a:ext uri="{FF2B5EF4-FFF2-40B4-BE49-F238E27FC236}">
                <a16:creationId xmlns:a16="http://schemas.microsoft.com/office/drawing/2014/main" id="{7BF9EED4-829C-458B-BE4A-082BE69807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50C06C99-EA24-44AC-AE4B-F65748C75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t="1" r="-2074" b="-139"/>
          <a:stretch/>
        </p:blipFill>
        <p:spPr>
          <a:xfrm>
            <a:off x="51955" y="2062775"/>
            <a:ext cx="2969798" cy="3080725"/>
          </a:xfrm>
          <a:prstGeom prst="rect">
            <a:avLst/>
          </a:prstGeom>
        </p:spPr>
      </p:pic>
      <p:sp>
        <p:nvSpPr>
          <p:cNvPr id="9" name="Google Shape;1;p1">
            <a:extLst>
              <a:ext uri="{FF2B5EF4-FFF2-40B4-BE49-F238E27FC236}">
                <a16:creationId xmlns:a16="http://schemas.microsoft.com/office/drawing/2014/main" id="{4438D507-B0CF-4C54-A658-227613C390E8}"/>
              </a:ext>
            </a:extLst>
          </p:cNvPr>
          <p:cNvSpPr txBox="1">
            <a:spLocks/>
          </p:cNvSpPr>
          <p:nvPr/>
        </p:nvSpPr>
        <p:spPr>
          <a:xfrm>
            <a:off x="3123028" y="952750"/>
            <a:ext cx="6020973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Quicksand Medium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B1C85FB2-99E2-4E88-A93E-C13152630A2D}"/>
              </a:ext>
            </a:extLst>
          </p:cNvPr>
          <p:cNvSpPr txBox="1"/>
          <p:nvPr/>
        </p:nvSpPr>
        <p:spPr>
          <a:xfrm>
            <a:off x="2987474" y="454689"/>
            <a:ext cx="6156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</a:t>
            </a:r>
            <a:r>
              <a:rPr lang="en-US" sz="3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 18: NHỮNG ĐIỀU EM ĐÃ HỌC</a:t>
            </a:r>
            <a:endParaRPr lang="en-US" sz="3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3654687" y="2079308"/>
            <a:ext cx="391325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47" y="1937158"/>
            <a:ext cx="1828800" cy="1269185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ếng Việt 1">
            <a:extLst>
              <a:ext uri="{FF2B5EF4-FFF2-40B4-BE49-F238E27FC236}">
                <a16:creationId xmlns:a16="http://schemas.microsoft.com/office/drawing/2014/main" id="{ED883A08-BED0-4CE3-8A9F-354BA331BBE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8" y="1180625"/>
            <a:ext cx="527031" cy="365760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BA758C12-5276-4A0C-986B-BA2214B1C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804" y="57270"/>
            <a:ext cx="1178603" cy="964096"/>
          </a:xfrm>
          <a:prstGeom prst="rect">
            <a:avLst/>
          </a:prstGeom>
        </p:spPr>
      </p:pic>
      <p:sp>
        <p:nvSpPr>
          <p:cNvPr id="12" name="Chủ đề 11">
            <a:extLst>
              <a:ext uri="{FF2B5EF4-FFF2-40B4-BE49-F238E27FC236}">
                <a16:creationId xmlns:a16="http://schemas.microsoft.com/office/drawing/2014/main" id="{D1A6F77C-BFA2-4660-8F3E-ECA9ECAB9721}"/>
              </a:ext>
            </a:extLst>
          </p:cNvPr>
          <p:cNvSpPr txBox="1"/>
          <p:nvPr/>
        </p:nvSpPr>
        <p:spPr>
          <a:xfrm>
            <a:off x="963664" y="19815"/>
            <a:ext cx="953758" cy="73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7" b="1" i="0" u="none" strike="noStrike" kern="1200" cap="none" spc="-300" normalizeH="0" baseline="0" noProof="0">
                <a:ln w="19050">
                  <a:solidFill>
                    <a:prstClr val="white"/>
                  </a:solidFill>
                </a:ln>
                <a:solidFill>
                  <a:srgbClr val="029FE1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18</a:t>
            </a:r>
            <a:endParaRPr kumimoji="0" lang="vi-VN" sz="4197" b="1" i="0" u="none" strike="noStrike" kern="1200" cap="none" spc="-300" normalizeH="0" baseline="0" noProof="0">
              <a:ln w="19050">
                <a:solidFill>
                  <a:prstClr val="white"/>
                </a:solidFill>
              </a:ln>
              <a:solidFill>
                <a:srgbClr val="029FE1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Quicksand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Nội dung bài mới">
            <a:extLst>
              <a:ext uri="{FF2B5EF4-FFF2-40B4-BE49-F238E27FC236}">
                <a16:creationId xmlns:a16="http://schemas.microsoft.com/office/drawing/2014/main" id="{897ACCE1-5BA6-419D-8FED-049935E7B92D}"/>
              </a:ext>
            </a:extLst>
          </p:cNvPr>
          <p:cNvSpPr txBox="1"/>
          <p:nvPr/>
        </p:nvSpPr>
        <p:spPr>
          <a:xfrm>
            <a:off x="3396346" y="26110"/>
            <a:ext cx="4129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29FE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2300" b="1" i="0" u="none" strike="noStrike" kern="1200" cap="none" spc="0" normalizeH="0" noProof="0">
                <a:ln>
                  <a:noFill/>
                </a:ln>
                <a:solidFill>
                  <a:srgbClr val="029FE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ÑIEÀU EM ÑAÕ HOÏC</a:t>
            </a:r>
            <a:endParaRPr kumimoji="0" lang="vi-VN" sz="2300" b="1" i="0" u="none" strike="noStrike" kern="1200" cap="none" spc="0" normalizeH="0" baseline="0" noProof="0">
              <a:ln>
                <a:noFill/>
              </a:ln>
              <a:solidFill>
                <a:srgbClr val="029FE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. trang">
            <a:extLst>
              <a:ext uri="{FF2B5EF4-FFF2-40B4-BE49-F238E27FC236}">
                <a16:creationId xmlns:a16="http://schemas.microsoft.com/office/drawing/2014/main" id="{D9E3D048-FC15-4E8C-9329-BBE7E2ABE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236" y="4561343"/>
            <a:ext cx="538455" cy="530352"/>
          </a:xfrm>
          <a:prstGeom prst="rect">
            <a:avLst/>
          </a:prstGeom>
        </p:spPr>
      </p:pic>
      <p:sp>
        <p:nvSpPr>
          <p:cNvPr id="30" name="Số trang">
            <a:extLst>
              <a:ext uri="{FF2B5EF4-FFF2-40B4-BE49-F238E27FC236}">
                <a16:creationId xmlns:a16="http://schemas.microsoft.com/office/drawing/2014/main" id="{A967B803-1563-4DCA-8549-B4D05770F8E5}"/>
              </a:ext>
            </a:extLst>
          </p:cNvPr>
          <p:cNvSpPr txBox="1"/>
          <p:nvPr/>
        </p:nvSpPr>
        <p:spPr>
          <a:xfrm>
            <a:off x="164137" y="4633793"/>
            <a:ext cx="6367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latin typeface="Myriad Pro" panose="020B0503030403020204" pitchFamily="34" charset="0"/>
              </a:rPr>
              <a:t>182</a:t>
            </a:r>
            <a:endParaRPr lang="vi-VN" sz="1700">
              <a:latin typeface="Myriad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70D105-6D8A-469B-9F92-9FF9848523D7}"/>
              </a:ext>
            </a:extLst>
          </p:cNvPr>
          <p:cNvSpPr txBox="1"/>
          <p:nvPr/>
        </p:nvSpPr>
        <p:spPr>
          <a:xfrm>
            <a:off x="0" y="1180625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570414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49457" y="2079308"/>
            <a:ext cx="138050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C315E-7A18-4A4D-B7D6-42E0941574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98" t="11798" r="11854" b="38741"/>
          <a:stretch/>
        </p:blipFill>
        <p:spPr>
          <a:xfrm>
            <a:off x="22691" y="0"/>
            <a:ext cx="9012604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99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1">
            <a:extLst>
              <a:ext uri="{FF2B5EF4-FFF2-40B4-BE49-F238E27FC236}">
                <a16:creationId xmlns:a16="http://schemas.microsoft.com/office/drawing/2014/main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C315E-7A18-4A4D-B7D6-42E0941574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67493" r="10493" b="7042"/>
          <a:stretch/>
        </p:blipFill>
        <p:spPr>
          <a:xfrm>
            <a:off x="-99152" y="86645"/>
            <a:ext cx="9243152" cy="4705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58E784-0FEF-46AD-8A52-9695EE4DC0B1}"/>
              </a:ext>
            </a:extLst>
          </p:cNvPr>
          <p:cNvSpPr txBox="1"/>
          <p:nvPr/>
        </p:nvSpPr>
        <p:spPr>
          <a:xfrm>
            <a:off x="3569465" y="2428474"/>
            <a:ext cx="73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780AD-7C48-4E44-8921-EBFFA59454A1}"/>
              </a:ext>
            </a:extLst>
          </p:cNvPr>
          <p:cNvSpPr txBox="1"/>
          <p:nvPr/>
        </p:nvSpPr>
        <p:spPr>
          <a:xfrm>
            <a:off x="5987667" y="2428473"/>
            <a:ext cx="73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DB71F-CEA8-4AC6-ACF1-703D1667B240}"/>
              </a:ext>
            </a:extLst>
          </p:cNvPr>
          <p:cNvSpPr txBox="1"/>
          <p:nvPr/>
        </p:nvSpPr>
        <p:spPr>
          <a:xfrm>
            <a:off x="8405870" y="2428473"/>
            <a:ext cx="73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E11C0A-E8FB-4F88-82B3-07B6BC623D1F}"/>
              </a:ext>
            </a:extLst>
          </p:cNvPr>
          <p:cNvSpPr txBox="1"/>
          <p:nvPr/>
        </p:nvSpPr>
        <p:spPr>
          <a:xfrm>
            <a:off x="3327094" y="3237663"/>
            <a:ext cx="1068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E00A7B-948D-4656-9453-EE8AB669C1B1}"/>
              </a:ext>
            </a:extLst>
          </p:cNvPr>
          <p:cNvSpPr txBox="1"/>
          <p:nvPr/>
        </p:nvSpPr>
        <p:spPr>
          <a:xfrm>
            <a:off x="5657161" y="3248680"/>
            <a:ext cx="1068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B4284-9F34-4EBF-8829-E666DB7D1ACA}"/>
              </a:ext>
            </a:extLst>
          </p:cNvPr>
          <p:cNvSpPr txBox="1"/>
          <p:nvPr/>
        </p:nvSpPr>
        <p:spPr>
          <a:xfrm>
            <a:off x="8149727" y="3226646"/>
            <a:ext cx="1068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D7E3B4-9439-414C-A6FA-5BAFEFD8385E}"/>
              </a:ext>
            </a:extLst>
          </p:cNvPr>
          <p:cNvSpPr txBox="1"/>
          <p:nvPr/>
        </p:nvSpPr>
        <p:spPr>
          <a:xfrm>
            <a:off x="3773277" y="3978714"/>
            <a:ext cx="1068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2243B-0C4B-4B33-929B-D727C3A3B6E7}"/>
              </a:ext>
            </a:extLst>
          </p:cNvPr>
          <p:cNvSpPr txBox="1"/>
          <p:nvPr/>
        </p:nvSpPr>
        <p:spPr>
          <a:xfrm>
            <a:off x="5822414" y="3969435"/>
            <a:ext cx="1068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gh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1049EE-E92C-4F09-A61F-59A0BFB2B858}"/>
              </a:ext>
            </a:extLst>
          </p:cNvPr>
          <p:cNvSpPr txBox="1"/>
          <p:nvPr/>
        </p:nvSpPr>
        <p:spPr>
          <a:xfrm>
            <a:off x="7210539" y="4011228"/>
            <a:ext cx="1068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gh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87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0162" y="1671066"/>
            <a:ext cx="1316786" cy="1801368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568607" y="2079308"/>
            <a:ext cx="13147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id="{361D8609-031F-4C1C-8094-290DE7198AF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600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628650"/>
            <a:ext cx="410626" cy="561737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F7F2D1FB-BDDA-4B6E-B727-57485CBF9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98" y="144949"/>
            <a:ext cx="3583005" cy="649027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3466350" y="251664"/>
            <a:ext cx="24720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 theá</a:t>
            </a:r>
            <a:r>
              <a:rPr kumimoji="0" lang="en-US" sz="2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vieát</a:t>
            </a:r>
            <a:endParaRPr kumimoji="0" lang="vi-VN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2917402" y="1151421"/>
            <a:ext cx="3309196" cy="38576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4C514BD-51F6-4603-833A-4FDF323B49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0" y="1026142"/>
            <a:ext cx="2367619" cy="132970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FD35C73-7E51-47E3-9413-5DC3098B98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43" y="169133"/>
            <a:ext cx="1349614" cy="110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37" t="-2375" r="3161" b="2375"/>
          <a:stretch/>
        </p:blipFill>
        <p:spPr>
          <a:xfrm>
            <a:off x="74800" y="0"/>
            <a:ext cx="8662486" cy="333715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384788" y="2399076"/>
            <a:ext cx="51435" cy="293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389687" y="3302864"/>
            <a:ext cx="39188" cy="342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8579" y="359465"/>
            <a:ext cx="8279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đàn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sẻ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ríu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rít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0045C7-D965-449D-B4D8-E4EA8C4FE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7" t="41478" r="3161" b="2375"/>
          <a:stretch/>
        </p:blipFill>
        <p:spPr>
          <a:xfrm>
            <a:off x="85433" y="3309493"/>
            <a:ext cx="8662486" cy="1891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05E0A0-B546-43F3-AC56-1184D739E5CF}"/>
              </a:ext>
            </a:extLst>
          </p:cNvPr>
          <p:cNvSpPr txBox="1"/>
          <p:nvPr/>
        </p:nvSpPr>
        <p:spPr>
          <a:xfrm>
            <a:off x="406714" y="1594310"/>
            <a:ext cx="8912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rộn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vang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vòm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cây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2DE12E-174E-4717-AE42-1ABF6F1C8498}"/>
              </a:ext>
            </a:extLst>
          </p:cNvPr>
          <p:cNvCxnSpPr/>
          <p:nvPr/>
        </p:nvCxnSpPr>
        <p:spPr>
          <a:xfrm flipV="1">
            <a:off x="3128790" y="1258029"/>
            <a:ext cx="99152" cy="180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639E0F-950C-4CD4-A00B-0B4E49637FEC}"/>
              </a:ext>
            </a:extLst>
          </p:cNvPr>
          <p:cNvCxnSpPr/>
          <p:nvPr/>
        </p:nvCxnSpPr>
        <p:spPr>
          <a:xfrm flipV="1">
            <a:off x="4384009" y="1242624"/>
            <a:ext cx="99152" cy="180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68C227-2BA6-41DA-BB69-4802D7EBCA95}"/>
              </a:ext>
            </a:extLst>
          </p:cNvPr>
          <p:cNvCxnSpPr/>
          <p:nvPr/>
        </p:nvCxnSpPr>
        <p:spPr>
          <a:xfrm flipV="1">
            <a:off x="715392" y="2497214"/>
            <a:ext cx="99152" cy="180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0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6274</TotalTime>
  <Words>149</Words>
  <Application>Microsoft Office PowerPoint</Application>
  <PresentationFormat>On-screen Show (16:9)</PresentationFormat>
  <Paragraphs>44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Arial Rounded MT Bold</vt:lpstr>
      <vt:lpstr>Arial-Rounded</vt:lpstr>
      <vt:lpstr>Arial-SGK-TV</vt:lpstr>
      <vt:lpstr>Calibri</vt:lpstr>
      <vt:lpstr>Calibri Light</vt:lpstr>
      <vt:lpstr>HP001 4 hàng</vt:lpstr>
      <vt:lpstr>Lato</vt:lpstr>
      <vt:lpstr>Myriad Pro</vt:lpstr>
      <vt:lpstr>Quicksand</vt:lpstr>
      <vt:lpstr>Quicksand Medium</vt:lpstr>
      <vt:lpstr>Times New Roman</vt:lpstr>
      <vt:lpstr>VNI-Avo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CĐ 17 - Bài 1 - iêng yêng</dc:title>
  <dc:creator>Trọng Nghĩa Lê;smalldragonflies@gmail.com</dc:creator>
  <cp:keywords>Tiếng Việt</cp:keywords>
  <dc:description>Tài liệu lưu hành nội bộ. Vui lòng không chia sẻ hoặc tải lên websites, FB.</dc:description>
  <cp:lastModifiedBy>Administrator</cp:lastModifiedBy>
  <cp:revision>1178</cp:revision>
  <dcterms:created xsi:type="dcterms:W3CDTF">2020-12-24T23:49:51Z</dcterms:created>
  <dcterms:modified xsi:type="dcterms:W3CDTF">2022-01-18T13:03:11Z</dcterms:modified>
  <cp:contentStatus/>
</cp:coreProperties>
</file>